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2" autoAdjust="0"/>
    <p:restoredTop sz="94651" autoAdjust="0"/>
  </p:normalViewPr>
  <p:slideViewPr>
    <p:cSldViewPr>
      <p:cViewPr varScale="1">
        <p:scale>
          <a:sx n="84" d="100"/>
          <a:sy n="84" d="100"/>
        </p:scale>
        <p:origin x="-62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3416-EFCC-4C93-B23E-7C09C8C4A416}" type="datetimeFigureOut">
              <a:rPr lang="en-GB" smtClean="0"/>
              <a:t>14/08/2013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1ABE-AC57-40F1-891C-EAE826F3B84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3416-EFCC-4C93-B23E-7C09C8C4A416}" type="datetimeFigureOut">
              <a:rPr lang="en-GB" smtClean="0"/>
              <a:t>14/08/2013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1ABE-AC57-40F1-891C-EAE826F3B84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3416-EFCC-4C93-B23E-7C09C8C4A416}" type="datetimeFigureOut">
              <a:rPr lang="en-GB" smtClean="0"/>
              <a:t>14/08/2013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1ABE-AC57-40F1-891C-EAE826F3B844}" type="slidenum">
              <a:rPr lang="en-GB" smtClean="0"/>
              <a:t>‹#›</a:t>
            </a:fld>
            <a:endParaRPr lang="en-GB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3416-EFCC-4C93-B23E-7C09C8C4A416}" type="datetimeFigureOut">
              <a:rPr lang="en-GB" smtClean="0"/>
              <a:t>14/08/2013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1ABE-AC57-40F1-891C-EAE826F3B844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3416-EFCC-4C93-B23E-7C09C8C4A416}" type="datetimeFigureOut">
              <a:rPr lang="en-GB" smtClean="0"/>
              <a:t>14/08/2013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1ABE-AC57-40F1-891C-EAE826F3B84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3416-EFCC-4C93-B23E-7C09C8C4A416}" type="datetimeFigureOut">
              <a:rPr lang="en-GB" smtClean="0"/>
              <a:t>14/08/2013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1ABE-AC57-40F1-891C-EAE826F3B844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3416-EFCC-4C93-B23E-7C09C8C4A416}" type="datetimeFigureOut">
              <a:rPr lang="en-GB" smtClean="0"/>
              <a:t>14/08/2013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1ABE-AC57-40F1-891C-EAE826F3B84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3416-EFCC-4C93-B23E-7C09C8C4A416}" type="datetimeFigureOut">
              <a:rPr lang="en-GB" smtClean="0"/>
              <a:t>14/08/2013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1ABE-AC57-40F1-891C-EAE826F3B84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3416-EFCC-4C93-B23E-7C09C8C4A416}" type="datetimeFigureOut">
              <a:rPr lang="en-GB" smtClean="0"/>
              <a:t>14/08/2013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1ABE-AC57-40F1-891C-EAE826F3B84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3416-EFCC-4C93-B23E-7C09C8C4A416}" type="datetimeFigureOut">
              <a:rPr lang="en-GB" smtClean="0"/>
              <a:t>14/08/2013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1ABE-AC57-40F1-891C-EAE826F3B844}" type="slidenum">
              <a:rPr lang="en-GB" smtClean="0"/>
              <a:t>‹#›</a:t>
            </a:fld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3416-EFCC-4C93-B23E-7C09C8C4A416}" type="datetimeFigureOut">
              <a:rPr lang="en-GB" smtClean="0"/>
              <a:t>14/08/2013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1ABE-AC57-40F1-891C-EAE826F3B844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F5563416-EFCC-4C93-B23E-7C09C8C4A416}" type="datetimeFigureOut">
              <a:rPr lang="en-GB" smtClean="0"/>
              <a:t>14/08/2013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11491ABE-AC57-40F1-891C-EAE826F3B844}" type="slidenum">
              <a:rPr lang="en-GB" smtClean="0"/>
              <a:t>‹#›</a:t>
            </a:fld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v.ac.uk/~dcmt" TargetMode="External"/><Relationship Id="rId2" Type="http://schemas.openxmlformats.org/officeDocument/2006/relationships/hyperlink" Target="mailto:dcmt@liv.ac.uk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Theory and Evidence</a:t>
            </a:r>
            <a:br>
              <a:rPr lang="en-GB" dirty="0" smtClean="0"/>
            </a:br>
            <a:r>
              <a:rPr lang="en-GB" dirty="0" smtClean="0"/>
              <a:t>Why we do what we do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David Taylor</a:t>
            </a:r>
          </a:p>
          <a:p>
            <a:r>
              <a:rPr lang="en-GB" dirty="0" smtClean="0">
                <a:hlinkClick r:id="rId2"/>
              </a:rPr>
              <a:t>dcmt@liv.ac.uk</a:t>
            </a:r>
            <a:endParaRPr lang="en-GB" dirty="0" smtClean="0"/>
          </a:p>
          <a:p>
            <a:r>
              <a:rPr lang="en-GB" dirty="0" smtClean="0">
                <a:hlinkClick r:id="rId3"/>
              </a:rPr>
              <a:t>http://www.liv.ac.uk/~dcmt</a:t>
            </a:r>
            <a:endParaRPr lang="en-GB" dirty="0" smtClean="0"/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3259" y="6025215"/>
            <a:ext cx="1877572" cy="865634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029" y="5932524"/>
            <a:ext cx="1677676" cy="784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0533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is the point…</a:t>
            </a:r>
          </a:p>
          <a:p>
            <a:pPr lvl="1"/>
            <a:r>
              <a:rPr lang="en-GB" dirty="0" smtClean="0"/>
              <a:t>…of medical school?</a:t>
            </a:r>
          </a:p>
          <a:p>
            <a:pPr lvl="1"/>
            <a:r>
              <a:rPr lang="en-GB" dirty="0" smtClean="0"/>
              <a:t>…of being a peer-teacher or mentor?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Students as peer-teachers/mentors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3259" y="6025215"/>
            <a:ext cx="1877572" cy="865634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029" y="5932524"/>
            <a:ext cx="1677676" cy="784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32961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What is the outcome?</a:t>
            </a:r>
            <a:endParaRPr lang="en-GB" dirty="0"/>
          </a:p>
        </p:txBody>
      </p:sp>
      <p:pic>
        <p:nvPicPr>
          <p:cNvPr id="5" name="Content Placeholder 3" descr="kirkpatrick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" r="193"/>
          <a:stretch>
            <a:fillRect/>
          </a:stretch>
        </p:blipFill>
        <p:spPr>
          <a:xfrm>
            <a:off x="827584" y="1916832"/>
            <a:ext cx="6980312" cy="4448238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3259" y="6025215"/>
            <a:ext cx="1877572" cy="865634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029" y="5932524"/>
            <a:ext cx="1677676" cy="784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796136" y="2420888"/>
            <a:ext cx="12378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Kirkpatrick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08881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will we know?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3259" y="6025215"/>
            <a:ext cx="1877572" cy="865634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029" y="5932524"/>
            <a:ext cx="1677676" cy="784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Content Placeholder 3" descr="taxonomy.png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" r="254"/>
          <a:stretch>
            <a:fillRect/>
          </a:stretch>
        </p:blipFill>
        <p:spPr>
          <a:xfrm>
            <a:off x="613792" y="1903225"/>
            <a:ext cx="7054552" cy="4495548"/>
          </a:xfrm>
        </p:spPr>
      </p:pic>
      <p:sp>
        <p:nvSpPr>
          <p:cNvPr id="7" name="TextBox 6"/>
          <p:cNvSpPr txBox="1"/>
          <p:nvPr/>
        </p:nvSpPr>
        <p:spPr>
          <a:xfrm>
            <a:off x="6444208" y="2502236"/>
            <a:ext cx="9594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Bloom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494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Which of the outcomes do you find hardest yourself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3259" y="6025215"/>
            <a:ext cx="1877572" cy="865634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029" y="5932524"/>
            <a:ext cx="1677676" cy="784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Content Placeholder 3" descr="taxonomy.png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" r="254"/>
          <a:stretch>
            <a:fillRect/>
          </a:stretch>
        </p:blipFill>
        <p:spPr>
          <a:xfrm>
            <a:off x="613792" y="1903225"/>
            <a:ext cx="7054552" cy="4495548"/>
          </a:xfrm>
        </p:spPr>
      </p:pic>
      <p:sp>
        <p:nvSpPr>
          <p:cNvPr id="7" name="TextBox 6"/>
          <p:cNvSpPr txBox="1"/>
          <p:nvPr/>
        </p:nvSpPr>
        <p:spPr>
          <a:xfrm>
            <a:off x="6837215" y="3219908"/>
            <a:ext cx="39604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</a:t>
            </a:r>
          </a:p>
          <a:p>
            <a:endParaRPr lang="en-GB" dirty="0"/>
          </a:p>
          <a:p>
            <a:r>
              <a:rPr lang="en-GB" dirty="0" smtClean="0"/>
              <a:t>B</a:t>
            </a:r>
          </a:p>
          <a:p>
            <a:endParaRPr lang="en-GB" dirty="0"/>
          </a:p>
          <a:p>
            <a:r>
              <a:rPr lang="en-GB" dirty="0" smtClean="0"/>
              <a:t>C</a:t>
            </a:r>
          </a:p>
          <a:p>
            <a:endParaRPr lang="en-GB" dirty="0"/>
          </a:p>
          <a:p>
            <a:r>
              <a:rPr lang="en-GB" dirty="0" smtClean="0"/>
              <a:t>D</a:t>
            </a:r>
          </a:p>
          <a:p>
            <a:endParaRPr lang="en-GB" dirty="0"/>
          </a:p>
          <a:p>
            <a:r>
              <a:rPr lang="en-GB" dirty="0" smtClean="0"/>
              <a:t>E</a:t>
            </a:r>
          </a:p>
          <a:p>
            <a:endParaRPr lang="en-GB" dirty="0"/>
          </a:p>
          <a:p>
            <a:r>
              <a:rPr lang="en-GB" dirty="0" smtClean="0"/>
              <a:t>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52498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Which do you find hardest to help others do?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3259" y="6025215"/>
            <a:ext cx="1877572" cy="865634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029" y="5932524"/>
            <a:ext cx="1677676" cy="784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Content Placeholder 3" descr="taxonomy.png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" r="254"/>
          <a:stretch>
            <a:fillRect/>
          </a:stretch>
        </p:blipFill>
        <p:spPr>
          <a:xfrm>
            <a:off x="613792" y="1903225"/>
            <a:ext cx="7054552" cy="4495548"/>
          </a:xfrm>
        </p:spPr>
      </p:pic>
      <p:sp>
        <p:nvSpPr>
          <p:cNvPr id="7" name="TextBox 6"/>
          <p:cNvSpPr txBox="1"/>
          <p:nvPr/>
        </p:nvSpPr>
        <p:spPr>
          <a:xfrm>
            <a:off x="6837215" y="3219908"/>
            <a:ext cx="39604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</a:t>
            </a:r>
          </a:p>
          <a:p>
            <a:endParaRPr lang="en-GB" dirty="0"/>
          </a:p>
          <a:p>
            <a:r>
              <a:rPr lang="en-GB" dirty="0" smtClean="0"/>
              <a:t>B</a:t>
            </a:r>
          </a:p>
          <a:p>
            <a:endParaRPr lang="en-GB" dirty="0"/>
          </a:p>
          <a:p>
            <a:r>
              <a:rPr lang="en-GB" dirty="0" smtClean="0"/>
              <a:t>C</a:t>
            </a:r>
          </a:p>
          <a:p>
            <a:endParaRPr lang="en-GB" dirty="0"/>
          </a:p>
          <a:p>
            <a:r>
              <a:rPr lang="en-GB" dirty="0" smtClean="0"/>
              <a:t>D</a:t>
            </a:r>
          </a:p>
          <a:p>
            <a:endParaRPr lang="en-GB" dirty="0"/>
          </a:p>
          <a:p>
            <a:r>
              <a:rPr lang="en-GB" dirty="0" smtClean="0"/>
              <a:t>E</a:t>
            </a:r>
          </a:p>
          <a:p>
            <a:endParaRPr lang="en-GB" dirty="0"/>
          </a:p>
          <a:p>
            <a:r>
              <a:rPr lang="en-GB" dirty="0" smtClean="0"/>
              <a:t>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5169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1" y="2568552"/>
            <a:ext cx="6036024" cy="3869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people learn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3259" y="6025215"/>
            <a:ext cx="1877572" cy="865634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029" y="5932524"/>
            <a:ext cx="1677676" cy="784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6164964" y="2914777"/>
            <a:ext cx="2405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Taylor and </a:t>
            </a:r>
            <a:r>
              <a:rPr lang="en-GB" dirty="0" err="1" smtClean="0"/>
              <a:t>Hamdy</a:t>
            </a:r>
            <a:r>
              <a:rPr lang="en-GB" dirty="0" smtClean="0"/>
              <a:t>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12431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35</TotalTime>
  <Words>82</Words>
  <Application>Microsoft Office PowerPoint</Application>
  <PresentationFormat>On-screen Show (4:3)</PresentationFormat>
  <Paragraphs>38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Waveform</vt:lpstr>
      <vt:lpstr>Theory and Evidence Why we do what we do</vt:lpstr>
      <vt:lpstr>Students as peer-teachers/mentors</vt:lpstr>
      <vt:lpstr>What is the outcome?</vt:lpstr>
      <vt:lpstr>How will we know?</vt:lpstr>
      <vt:lpstr>Which of the outcomes do you find hardest yourself</vt:lpstr>
      <vt:lpstr>Which do you find hardest to help others do?</vt:lpstr>
      <vt:lpstr>How people learn</vt:lpstr>
    </vt:vector>
  </TitlesOfParts>
  <Company>The University of Liverpool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Theory and Evidence Why we do what we do</dc:title>
  <dc:creator>Taylor, David</dc:creator>
  <cp:lastModifiedBy>Taylor, David</cp:lastModifiedBy>
  <cp:revision>4</cp:revision>
  <dcterms:created xsi:type="dcterms:W3CDTF">2013-08-14T10:38:37Z</dcterms:created>
  <dcterms:modified xsi:type="dcterms:W3CDTF">2013-08-14T11:14:32Z</dcterms:modified>
</cp:coreProperties>
</file>